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3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embeddedFontLst>
    <p:embeddedFont>
      <p:font typeface="Nunito" panose="020B0604020202020204" charset="0"/>
      <p:bold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49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" name="Google Shape;74;p11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4" name="Google Shape;84;p1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5" name="Google Shape;85;p1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7" name="Google Shape;97;p15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8" name="Google Shape;98;p15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9" name="Google Shape;99;p15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0" name="Google Shape;100;p15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1" name="Google Shape;101;p1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2" name="Google Shape;102;p1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3" name="Google Shape;103;p1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8" name="Google Shape;108;p1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9" name="Google Shape;109;p1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 and Clip Art" type="txAndClipArt">
  <p:cSld name="TEXT_AND_CLIPAR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Google Shape;26;p4"/>
          <p:cNvSpPr>
            <a:spLocks noGrp="1"/>
          </p:cNvSpPr>
          <p:nvPr>
            <p:ph type="clipArt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, and 2 Content" type="objAndTwoObj">
  <p:cSld name="OBJECT_AND_TWO_OBJECT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2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3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, and Content" type="txAndObj">
  <p:cSld name="TEXT_AND_OBJEC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9"/>
            <a:ext cx="452596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7"/>
          <p:cNvSpPr txBox="1">
            <a:spLocks noGrp="1"/>
          </p:cNvSpPr>
          <p:nvPr>
            <p:ph type="ctrTitle"/>
          </p:nvPr>
        </p:nvSpPr>
        <p:spPr>
          <a:xfrm>
            <a:off x="3657600" y="914400"/>
            <a:ext cx="4572000" cy="23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Nunito"/>
              <a:buNone/>
            </a:pPr>
            <a:r>
              <a:rPr lang="en-US" sz="5400" b="1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Washington,</a:t>
            </a:r>
            <a:br>
              <a:rPr lang="en-US" sz="5400" b="1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lang="en-US" sz="5400" b="1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 D.C.</a:t>
            </a:r>
            <a:endParaRPr/>
          </a:p>
        </p:txBody>
      </p:sp>
      <p:sp>
        <p:nvSpPr>
          <p:cNvPr id="115" name="Google Shape;115;p17"/>
          <p:cNvSpPr txBox="1">
            <a:spLocks noGrp="1"/>
          </p:cNvSpPr>
          <p:nvPr>
            <p:ph type="subTitle" idx="1"/>
          </p:nvPr>
        </p:nvSpPr>
        <p:spPr>
          <a:xfrm>
            <a:off x="838200" y="3733800"/>
            <a:ext cx="7315200" cy="23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unito"/>
              <a:buNone/>
            </a:pPr>
            <a:r>
              <a:rPr lang="en-US" b="1">
                <a:latin typeface="Nunito"/>
                <a:ea typeface="Nunito"/>
                <a:cs typeface="Nunito"/>
                <a:sym typeface="Nunito"/>
              </a:rPr>
              <a:t>March</a:t>
            </a:r>
            <a:r>
              <a:rPr lang="en-US" sz="32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b="1">
                <a:latin typeface="Nunito"/>
                <a:ea typeface="Nunito"/>
                <a:cs typeface="Nunito"/>
                <a:sym typeface="Nunito"/>
              </a:rPr>
              <a:t>12-13, 2020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unito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5</a:t>
            </a:r>
            <a:r>
              <a:rPr lang="en-US" sz="3200" b="1" i="0" u="none" strike="noStrike" cap="none" baseline="30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th</a:t>
            </a:r>
            <a:r>
              <a:rPr lang="en-US" sz="32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Grade Class Field Trip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3333CC"/>
              </a:buClr>
              <a:buSzPts val="3200"/>
              <a:buFont typeface="Nunito"/>
              <a:buNone/>
            </a:pPr>
            <a:r>
              <a:rPr lang="en-US" sz="3200" b="1" i="0" u="none" strike="noStrike" cap="none">
                <a:solidFill>
                  <a:srgbClr val="3333CC"/>
                </a:solidFill>
                <a:latin typeface="Nunito"/>
                <a:ea typeface="Nunito"/>
                <a:cs typeface="Nunito"/>
                <a:sym typeface="Nunito"/>
              </a:rPr>
              <a:t>Stough Elementary School</a:t>
            </a:r>
            <a:endParaRPr/>
          </a:p>
        </p:txBody>
      </p:sp>
      <p:pic>
        <p:nvPicPr>
          <p:cNvPr id="116" name="Google Shape;116;p17" descr="C:\Users\Tony Infantino\AppData\Local\Microsoft\Windows\Temporary Internet Files\Content.IE5\FO5AG72F\MC900332184[1].wm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0" y="606425"/>
            <a:ext cx="2819400" cy="28781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Visit the MLK and Jefferson Memorials</a:t>
            </a:r>
            <a:endParaRPr/>
          </a:p>
        </p:txBody>
      </p:sp>
      <p:pic>
        <p:nvPicPr>
          <p:cNvPr id="179" name="Google Shape;179;p26" descr="Martin-Luther-King-Memorial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00825" y="1676400"/>
            <a:ext cx="4495800" cy="295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90550" y="3692223"/>
            <a:ext cx="4495799" cy="2997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Is the hotel secure?</a:t>
            </a:r>
            <a:endParaRPr/>
          </a:p>
        </p:txBody>
      </p:sp>
      <p:sp>
        <p:nvSpPr>
          <p:cNvPr id="186" name="Google Shape;186;p2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Hotel will be interior corridor rooms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will be late evening by the time we return to the hotel.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Students return to their assigned rooms and </a:t>
            </a: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may not leave</a:t>
            </a: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to visit any other room or part of the hotel. 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Comfort Inn Joint Base, Clinton MD</a:t>
            </a:r>
            <a:endParaRPr/>
          </a:p>
        </p:txBody>
      </p:sp>
      <p:pic>
        <p:nvPicPr>
          <p:cNvPr id="187" name="Google Shape;187;p27" descr="MCj02868930000[1]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15200" y="685800"/>
            <a:ext cx="1220787" cy="137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8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382000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en-US"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Photo stop at The White House</a:t>
            </a:r>
            <a:endParaRPr sz="4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en-US" sz="4000"/>
              <a:t>8:15am Friday morning</a:t>
            </a:r>
            <a:endParaRPr sz="4000"/>
          </a:p>
        </p:txBody>
      </p:sp>
      <p:pic>
        <p:nvPicPr>
          <p:cNvPr id="193" name="Google Shape;193;p28" descr="whitehouse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2362200"/>
            <a:ext cx="7543800" cy="3644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br>
              <a:rPr lang="en-US"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Visit the Lincoln, Vietnam Veterans, and Korean War Memorials</a:t>
            </a:r>
            <a:endParaRPr/>
          </a:p>
        </p:txBody>
      </p:sp>
      <p:pic>
        <p:nvPicPr>
          <p:cNvPr id="199" name="Google Shape;199;p29" descr="korean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33400" y="1981200"/>
            <a:ext cx="4038600" cy="3028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29" descr="vietnam-memorial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3124200" y="4038600"/>
            <a:ext cx="3505200" cy="262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29" descr="lincoln-memorial-address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638800" y="1828800"/>
            <a:ext cx="3124200" cy="256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Drive by the World War II Memorial</a:t>
            </a:r>
            <a:endParaRPr/>
          </a:p>
        </p:txBody>
      </p:sp>
      <p:pic>
        <p:nvPicPr>
          <p:cNvPr id="207" name="Google Shape;207;p3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1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382000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en-US"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Visit Ford’s Theatre and Peters</a:t>
            </a:r>
            <a:r>
              <a:rPr lang="en-US" sz="4000"/>
              <a:t>e</a:t>
            </a:r>
            <a:r>
              <a:rPr lang="en-US"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 House Area 11:00am Friday</a:t>
            </a:r>
            <a:endParaRPr/>
          </a:p>
        </p:txBody>
      </p:sp>
      <p:pic>
        <p:nvPicPr>
          <p:cNvPr id="213" name="Google Shape;213;p31" descr="fords-theatre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2362200"/>
            <a:ext cx="5137150" cy="363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31" descr="peterson-house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0" y="1828800"/>
            <a:ext cx="3178175" cy="476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2"/>
          <p:cNvSpPr txBox="1"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en-US"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Gourmet boxed lunches</a:t>
            </a:r>
            <a:br>
              <a:rPr lang="en-US"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are included. We will be eating on the National Mall by the Washington Monument.</a:t>
            </a:r>
            <a:endParaRPr/>
          </a:p>
        </p:txBody>
      </p:sp>
      <p:pic>
        <p:nvPicPr>
          <p:cNvPr id="220" name="Google Shape;220;p32" descr="C:\Users\Tony Infantino\AppData\Local\Microsoft\Windows\Temporary Internet Files\Content.IE5\FO5AG72F\MC900232580[1].wm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00" y="2427287"/>
            <a:ext cx="4176712" cy="2974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305800" cy="2316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Guided Walking Tour of </a:t>
            </a:r>
            <a:b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Arlington National Cemetery</a:t>
            </a:r>
            <a:endParaRPr/>
          </a:p>
        </p:txBody>
      </p:sp>
      <p:sp>
        <p:nvSpPr>
          <p:cNvPr id="226" name="Google Shape;226;p33"/>
          <p:cNvSpPr txBox="1">
            <a:spLocks noGrp="1"/>
          </p:cNvSpPr>
          <p:nvPr>
            <p:ph type="body" idx="1"/>
          </p:nvPr>
        </p:nvSpPr>
        <p:spPr>
          <a:xfrm>
            <a:off x="457200" y="13716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endParaRPr/>
          </a:p>
        </p:txBody>
      </p:sp>
      <p:pic>
        <p:nvPicPr>
          <p:cNvPr id="227" name="Google Shape;227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05000" y="2905125"/>
            <a:ext cx="5257800" cy="3267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4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en-US"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Changing of the Guard at the Tomb of the Unknown Soldiers</a:t>
            </a:r>
            <a:endParaRPr/>
          </a:p>
        </p:txBody>
      </p:sp>
      <p:pic>
        <p:nvPicPr>
          <p:cNvPr id="233" name="Google Shape;233;p34" descr="tomb-unknown-soldie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71800" y="1828800"/>
            <a:ext cx="3352800" cy="431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Gravesites of</a:t>
            </a:r>
            <a:br>
              <a:rPr lang="en-US" sz="3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President JF Kennedy &amp; family    </a:t>
            </a:r>
            <a:r>
              <a:rPr lang="en-US"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pic>
        <p:nvPicPr>
          <p:cNvPr id="239" name="Google Shape;239;p3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Holbrook Field Trips</a:t>
            </a:r>
            <a:endParaRPr/>
          </a:p>
        </p:txBody>
      </p:sp>
      <p:sp>
        <p:nvSpPr>
          <p:cNvPr id="122" name="Google Shape;122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Education Field Trip Specialist since 1974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Founded by and directed by NC educators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230 NC schools traveled with Holbrook in 2017</a:t>
            </a:r>
            <a:endParaRPr/>
          </a:p>
        </p:txBody>
      </p:sp>
      <p:pic>
        <p:nvPicPr>
          <p:cNvPr id="123" name="Google Shape;123;p18" descr="MC900332010[1]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68937" y="4191000"/>
            <a:ext cx="2913062" cy="22272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Depart D.C. early afternoon</a:t>
            </a:r>
            <a:endParaRPr/>
          </a:p>
        </p:txBody>
      </p:sp>
      <p:sp>
        <p:nvSpPr>
          <p:cNvPr id="245" name="Google Shape;245;p3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26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Fast food dinner stop ($10 cash included)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Rest and/or meal stops every two hours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Arrive at school approximately 10:00 PM</a:t>
            </a:r>
            <a:endParaRPr/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6" name="Google Shape;246;p36" descr="bus sample on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43200" y="3581400"/>
            <a:ext cx="3886200" cy="22336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Included in the trip</a:t>
            </a:r>
            <a:endParaRPr/>
          </a:p>
        </p:txBody>
      </p:sp>
      <p:sp>
        <p:nvSpPr>
          <p:cNvPr id="252" name="Google Shape;252;p3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Hotel accommodations for one evening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Charter bus transportation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One hot continental breakfast at hotel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Two dinners and one lunch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Attractions and fees, &amp; gratuities for bus drivers</a:t>
            </a:r>
            <a:endParaRPr sz="3200" b="0" i="1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Professional Full-Time Tour Director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Additional guides for tours of memorials</a:t>
            </a:r>
            <a:endParaRPr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Bus Guidelines</a:t>
            </a:r>
            <a:endParaRPr/>
          </a:p>
        </p:txBody>
      </p:sp>
      <p:sp>
        <p:nvSpPr>
          <p:cNvPr id="258" name="Google Shape;258;p3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Stay seated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Earphones must be used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Snacks from home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Plastic bottles with caps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Keep it clean</a:t>
            </a:r>
            <a:endParaRPr/>
          </a:p>
        </p:txBody>
      </p:sp>
      <p:sp>
        <p:nvSpPr>
          <p:cNvPr id="259" name="Google Shape;259;p38"/>
          <p:cNvSpPr txBox="1">
            <a:spLocks noGrp="1"/>
          </p:cNvSpPr>
          <p:nvPr>
            <p:ph type="body" idx="1"/>
          </p:nvPr>
        </p:nvSpPr>
        <p:spPr>
          <a:xfrm>
            <a:off x="4648200" y="1600200"/>
            <a:ext cx="4038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 GUM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 NOT bring drinks with lids that don’t seal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 aerosols or items that are not allowed at school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 loud or distracting noises</a:t>
            </a:r>
            <a:endParaRPr/>
          </a:p>
        </p:txBody>
      </p:sp>
    </p:spTree>
  </p:cSld>
  <p:clrMapOvr>
    <a:masterClrMapping/>
  </p:clrMapOvr>
  <p:transition spd="slow"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en-US"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Pack 1 small suitcase</a:t>
            </a:r>
            <a:br>
              <a:rPr lang="en-US"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&amp; a small carry-on for the bus ride</a:t>
            </a:r>
            <a:endParaRPr/>
          </a:p>
        </p:txBody>
      </p:sp>
      <p:sp>
        <p:nvSpPr>
          <p:cNvPr id="265" name="Google Shape;265;p3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1910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    </a:t>
            </a:r>
            <a:r>
              <a:rPr lang="en-US" sz="2400" b="1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Bring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Comfortable sneakers and an extra pair in case of wet weather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Jacket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small umbrella and rain jacket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School appropriate clothes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Bag lunch for Day 1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Snacks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Money for souvenirs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Camera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Portable phone charger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39"/>
          <p:cNvSpPr txBox="1">
            <a:spLocks noGrp="1"/>
          </p:cNvSpPr>
          <p:nvPr>
            <p:ph type="body" idx="1"/>
          </p:nvPr>
        </p:nvSpPr>
        <p:spPr>
          <a:xfrm>
            <a:off x="4800600" y="1600200"/>
            <a:ext cx="4038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r>
              <a:rPr lang="en-US" sz="2400" b="1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Don’t Bring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Flip flops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Baggy pants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Clothes against school dress code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Anything that can be considered a weapon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 may be subject to search when entering the museums and buildings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Gum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Expensive items</a:t>
            </a:r>
            <a:endParaRPr/>
          </a:p>
        </p:txBody>
      </p:sp>
    </p:spTree>
  </p:cSld>
  <p:clrMapOvr>
    <a:masterClrMapping/>
  </p:clrMapOvr>
  <p:transition spd="slow"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4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Have a great time!!</a:t>
            </a:r>
            <a:endParaRPr/>
          </a:p>
        </p:txBody>
      </p:sp>
      <p:sp>
        <p:nvSpPr>
          <p:cNvPr id="272" name="Google Shape;272;p4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Thank you parents for supporting this adventure in learning.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are proud to be taking this group of students to see our nation’s capitol first hand.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trip is not possible without parent chaperones! </a:t>
            </a:r>
            <a:endParaRPr/>
          </a:p>
        </p:txBody>
      </p:sp>
    </p:spTree>
  </p:cSld>
  <p:clrMapOvr>
    <a:masterClrMapping/>
  </p:clrMapOvr>
  <p:transition spd="slow"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4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868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Works Cited</a:t>
            </a:r>
            <a:endParaRPr/>
          </a:p>
        </p:txBody>
      </p:sp>
      <p:sp>
        <p:nvSpPr>
          <p:cNvPr id="278" name="Google Shape;278;p41"/>
          <p:cNvSpPr txBox="1">
            <a:spLocks noGrp="1"/>
          </p:cNvSpPr>
          <p:nvPr>
            <p:ph type="body" idx="1"/>
          </p:nvPr>
        </p:nvSpPr>
        <p:spPr>
          <a:xfrm>
            <a:off x="457200" y="1143000"/>
            <a:ext cx="8229600" cy="4983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Smithsonian National Air and Space Museum National Mall Building</a:t>
            </a:r>
            <a:endParaRPr/>
          </a:p>
          <a:p>
            <a:pPr marL="342900" marR="0" lvl="0" indent="-241300" algn="l" rtl="0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1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Photo © Eric Long/OIPP, National Air and Space Museum, Smithsonian Institution</a:t>
            </a:r>
            <a:endParaRPr/>
          </a:p>
          <a:p>
            <a:pPr marL="342900" marR="0" lvl="0" indent="-241300" algn="l" rtl="0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41300" algn="l" rtl="0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Smithsonian National Museum of Natural History.  </a:t>
            </a:r>
            <a:r>
              <a:rPr lang="en-US" sz="1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Photo © Smithsonian Institution</a:t>
            </a:r>
            <a:endParaRPr/>
          </a:p>
          <a:p>
            <a:pPr marL="342900" marR="0" lvl="0" indent="-241300" algn="l" rtl="0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1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Aerial View of the National Mall in Washington, DC.  </a:t>
            </a:r>
            <a:r>
              <a:rPr lang="en-US" sz="1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Photo courtesy of the National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Park Service</a:t>
            </a:r>
            <a:endParaRPr/>
          </a:p>
          <a:p>
            <a:pPr marL="342900" marR="0" lvl="0" indent="-241300" algn="l" rtl="0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Korean War Memorial - Aeriel View.  </a:t>
            </a:r>
            <a:r>
              <a:rPr lang="en-US" sz="1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Photo © Terry J. Adams, National Park Service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Washington Monument.  </a:t>
            </a:r>
            <a:r>
              <a:rPr lang="en-US" sz="1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Photo © Rachel Cooper, licensed to About.com, Inc.</a:t>
            </a:r>
            <a:endParaRPr/>
          </a:p>
          <a:p>
            <a:pPr marL="342900" marR="0" lvl="0" indent="-241300" algn="l" rtl="0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U. S. Capitol Building.  </a:t>
            </a:r>
            <a:r>
              <a:rPr lang="en-US" sz="1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Photo © Rachel Cooper, licensed to About.com, Inc.</a:t>
            </a:r>
            <a:endParaRPr/>
          </a:p>
          <a:p>
            <a:pPr marL="342900" marR="0" lvl="0" indent="-241300" algn="l" rtl="0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Latoff, Richard.</a:t>
            </a:r>
            <a:r>
              <a:rPr lang="en-US" sz="1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American Battle Monuments Commission.  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WWII Memorial View from Washington Monument</a:t>
            </a:r>
            <a:endParaRPr/>
          </a:p>
          <a:p>
            <a:pPr marL="342900" marR="0" lvl="0" indent="-2413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Transportation to D.C.</a:t>
            </a:r>
            <a:endParaRPr/>
          </a:p>
        </p:txBody>
      </p:sp>
      <p:sp>
        <p:nvSpPr>
          <p:cNvPr id="129" name="Google Shape;129;p1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Your group will travel by deluxe motorcoaches approved by Wake County Schools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Drivers are selected based on knowledge of the area and professionalism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Plush upholstered reclining seats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Comfortable headrests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LCD reading lights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Restroom equipped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DVD equipped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Adjustable foot rests</a:t>
            </a:r>
            <a:endParaRPr/>
          </a:p>
        </p:txBody>
      </p:sp>
      <p:pic>
        <p:nvPicPr>
          <p:cNvPr id="130" name="Google Shape;130;p19" descr="MCj04348190000[1]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10200" y="3200400"/>
            <a:ext cx="2895600" cy="289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Itinerary- Day 1</a:t>
            </a:r>
            <a:endParaRPr/>
          </a:p>
        </p:txBody>
      </p:sp>
      <p:sp>
        <p:nvSpPr>
          <p:cNvPr id="136" name="Google Shape;136;p2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Boarding begins at </a:t>
            </a: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6:30 AM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Depart for DC at </a:t>
            </a: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7:00 AM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Rest and/or meal stops every two hours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Lunch at rest stop before Washington, DC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Arrive DC late morning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7" name="Google Shape;137;p20" descr="MC900231079[1]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05400" y="3962400"/>
            <a:ext cx="3565525" cy="238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en-US"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Smithsonian Museums</a:t>
            </a:r>
            <a:br>
              <a:rPr lang="en-US"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43" name="Google Shape;143;p21"/>
          <p:cNvSpPr txBox="1">
            <a:spLocks noGrp="1"/>
          </p:cNvSpPr>
          <p:nvPr>
            <p:ph type="body" idx="1"/>
          </p:nvPr>
        </p:nvSpPr>
        <p:spPr>
          <a:xfrm>
            <a:off x="1524000" y="1219200"/>
            <a:ext cx="6019800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Museum of American History</a:t>
            </a:r>
            <a:endParaRPr/>
          </a:p>
          <a:p>
            <a:pPr marL="342900" marR="0" lvl="0" indent="-34290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Museum of Natural History</a:t>
            </a:r>
            <a:endParaRPr/>
          </a:p>
        </p:txBody>
      </p:sp>
      <p:pic>
        <p:nvPicPr>
          <p:cNvPr id="144" name="Google Shape;144;p21" descr="nathis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48200" y="3505200"/>
            <a:ext cx="4043362" cy="2674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1" descr="american-history-museum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5800" y="3276600"/>
            <a:ext cx="3810000" cy="304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1"/>
          <p:cNvSpPr txBox="1"/>
          <p:nvPr/>
        </p:nvSpPr>
        <p:spPr>
          <a:xfrm>
            <a:off x="1524000" y="2438400"/>
            <a:ext cx="6172200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** Self-guided Visit**</a:t>
            </a:r>
            <a:endParaRPr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en-US"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Guided Tour of the</a:t>
            </a:r>
            <a:br>
              <a:rPr lang="en-US"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U.S. Capitol</a:t>
            </a:r>
            <a:endParaRPr/>
          </a:p>
        </p:txBody>
      </p:sp>
      <p:pic>
        <p:nvPicPr>
          <p:cNvPr id="152" name="Google Shape;152;p22" descr="wash dc sampl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71600" y="1676400"/>
            <a:ext cx="6400800" cy="47926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en-US"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Smithsonian Museums</a:t>
            </a:r>
            <a:br>
              <a:rPr lang="en-US"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58" name="Google Shape;158;p23"/>
          <p:cNvSpPr txBox="1">
            <a:spLocks noGrp="1"/>
          </p:cNvSpPr>
          <p:nvPr>
            <p:ph type="body" idx="1"/>
          </p:nvPr>
        </p:nvSpPr>
        <p:spPr>
          <a:xfrm>
            <a:off x="381000" y="1219200"/>
            <a:ext cx="8610600" cy="25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Air and Space Museum  **Self-guided Visit**</a:t>
            </a:r>
            <a:endParaRPr/>
          </a:p>
        </p:txBody>
      </p:sp>
      <p:pic>
        <p:nvPicPr>
          <p:cNvPr id="159" name="Google Shape;159;p23" descr="washington-a-s-museum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47800" y="2209800"/>
            <a:ext cx="6172200" cy="411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4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en-US"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Dinner at Reagan International Trade Center </a:t>
            </a:r>
            <a:r>
              <a:rPr lang="en-US" sz="4000"/>
              <a:t>F</a:t>
            </a:r>
            <a:r>
              <a:rPr lang="en-US"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ood </a:t>
            </a:r>
            <a:r>
              <a:rPr lang="en-US" sz="4000"/>
              <a:t>C</a:t>
            </a:r>
            <a:r>
              <a:rPr lang="en-US"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ourts </a:t>
            </a:r>
            <a:endParaRPr/>
          </a:p>
        </p:txBody>
      </p:sp>
      <p:pic>
        <p:nvPicPr>
          <p:cNvPr id="165" name="Google Shape;165;p24" descr="reagan building 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86200" y="2209800"/>
            <a:ext cx="5143500" cy="4494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4" descr="reagan building 1.jpg"/>
          <p:cNvPicPr preferRelativeResize="0">
            <a:picLocks noGrp="1"/>
          </p:cNvPicPr>
          <p:nvPr>
            <p:ph type="clipArt" idx="2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152400" y="1981200"/>
            <a:ext cx="4419600" cy="33162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5"/>
          <p:cNvSpPr txBox="1">
            <a:spLocks noGrp="1"/>
          </p:cNvSpPr>
          <p:nvPr>
            <p:ph type="title"/>
          </p:nvPr>
        </p:nvSpPr>
        <p:spPr>
          <a:xfrm>
            <a:off x="533400" y="0"/>
            <a:ext cx="4648200" cy="1782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What is a voucher?</a:t>
            </a:r>
            <a:endParaRPr/>
          </a:p>
        </p:txBody>
      </p:sp>
      <p:pic>
        <p:nvPicPr>
          <p:cNvPr id="172" name="Google Shape;172;p25" descr="reagan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10200" y="0"/>
            <a:ext cx="300831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5"/>
          <p:cNvSpPr txBox="1"/>
          <p:nvPr/>
        </p:nvSpPr>
        <p:spPr>
          <a:xfrm>
            <a:off x="762000" y="1828800"/>
            <a:ext cx="426720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Vouchers are prepaid meal coupons to be used at restaurants in this food court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Vouchers offer students and parents a variety of restaurants</a:t>
            </a:r>
            <a:endParaRPr/>
          </a:p>
          <a:p>
            <a:pPr marL="0" marR="0" lvl="0" indent="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Helps students decide what choices to make for meals at each restaurant</a:t>
            </a:r>
            <a:endParaRPr/>
          </a:p>
          <a:p>
            <a:pPr marL="0" marR="0" lvl="0" indent="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Instead of using cash, the vouchers are redeemed at the restaurant to pay for the meal</a:t>
            </a:r>
            <a:endParaRPr/>
          </a:p>
          <a:p>
            <a:pPr marL="0" marR="0" lvl="0" indent="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 be used at one location at a time</a:t>
            </a:r>
            <a:endParaRPr/>
          </a:p>
          <a:p>
            <a:pPr marL="0" marR="0" lvl="0" indent="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Offers many choices to account for allergies and likes/dislikes</a:t>
            </a:r>
            <a:endParaRPr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7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762</Words>
  <Application>Microsoft Office PowerPoint</Application>
  <PresentationFormat>On-screen Show (4:3)</PresentationFormat>
  <Paragraphs>123</Paragraphs>
  <Slides>25</Slides>
  <Notes>25</Notes>
  <HiddenSlides>1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Arial</vt:lpstr>
      <vt:lpstr>Nunito</vt:lpstr>
      <vt:lpstr>Default Design</vt:lpstr>
      <vt:lpstr>Washington,  D.C.</vt:lpstr>
      <vt:lpstr>Holbrook Field Trips</vt:lpstr>
      <vt:lpstr>Transportation to D.C.</vt:lpstr>
      <vt:lpstr>Itinerary- Day 1</vt:lpstr>
      <vt:lpstr>Smithsonian Museums   </vt:lpstr>
      <vt:lpstr>Guided Tour of the  U.S. Capitol</vt:lpstr>
      <vt:lpstr>Smithsonian Museums   </vt:lpstr>
      <vt:lpstr>Dinner at Reagan International Trade Center Food Courts </vt:lpstr>
      <vt:lpstr>What is a voucher?</vt:lpstr>
      <vt:lpstr>Visit the MLK and Jefferson Memorials</vt:lpstr>
      <vt:lpstr>Is the hotel secure?</vt:lpstr>
      <vt:lpstr>Photo stop at The White House 8:15am Friday morning</vt:lpstr>
      <vt:lpstr> Visit the Lincoln, Vietnam Veterans, and Korean War Memorials</vt:lpstr>
      <vt:lpstr>Drive by the World War II Memorial</vt:lpstr>
      <vt:lpstr>Visit Ford’s Theatre and Petersen House Area 11:00am Friday</vt:lpstr>
      <vt:lpstr>Gourmet boxed lunches  are included. We will be eating on the National Mall by the Washington Monument.</vt:lpstr>
      <vt:lpstr>Guided Walking Tour of  Arlington National Cemetery</vt:lpstr>
      <vt:lpstr>Changing of the Guard at the Tomb of the Unknown Soldiers</vt:lpstr>
      <vt:lpstr>Gravesites of President JF Kennedy &amp; family     </vt:lpstr>
      <vt:lpstr>Depart D.C. early afternoon</vt:lpstr>
      <vt:lpstr>Included in the trip</vt:lpstr>
      <vt:lpstr>Bus Guidelines</vt:lpstr>
      <vt:lpstr>Pack 1 small suitcase &amp; a small carry-on for the bus ride</vt:lpstr>
      <vt:lpstr>Have a great time!!</vt:lpstr>
      <vt:lpstr>Works Cited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Washington,  D.C.</dc:title>
  <dc:creator>Jeri Fisher</dc:creator>
  <cp:lastModifiedBy>Jeri Fisher</cp:lastModifiedBy>
  <cp:revision>1</cp:revision>
  <dcterms:modified xsi:type="dcterms:W3CDTF">2020-03-04T16:36:27Z</dcterms:modified>
</cp:coreProperties>
</file>